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e26fd5c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e26fd5c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e26fd5cb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e26fd5c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rgbClr val="4F637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38575" y="236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/>
              <a:t>Math Club</a:t>
            </a:r>
            <a:endParaRPr sz="3220"/>
          </a:p>
        </p:txBody>
      </p:sp>
      <p:sp>
        <p:nvSpPr>
          <p:cNvPr id="55" name="Google Shape;55;p14"/>
          <p:cNvSpPr txBox="1"/>
          <p:nvPr/>
        </p:nvSpPr>
        <p:spPr>
          <a:xfrm>
            <a:off x="533875" y="809400"/>
            <a:ext cx="7539300" cy="33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22222"/>
                </a:solidFill>
              </a:rPr>
              <a:t>Upcoming events</a:t>
            </a:r>
            <a:endParaRPr sz="2000" dirty="0">
              <a:solidFill>
                <a:srgbClr val="222222"/>
              </a:solidFill>
            </a:endParaRPr>
          </a:p>
          <a:p>
            <a:pPr marL="59690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000"/>
              <a:buChar char="●"/>
            </a:pPr>
            <a:r>
              <a:rPr lang="en" sz="2000" dirty="0">
                <a:solidFill>
                  <a:srgbClr val="222222"/>
                </a:solidFill>
              </a:rPr>
              <a:t>November or December Wa`ahila Ridge Trail hike </a:t>
            </a:r>
            <a:endParaRPr sz="2000" dirty="0">
              <a:solidFill>
                <a:srgbClr val="222222"/>
              </a:solidFill>
            </a:endParaRPr>
          </a:p>
          <a:p>
            <a:pPr marL="5969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Char char="●"/>
            </a:pPr>
            <a:r>
              <a:rPr lang="en" sz="2000" dirty="0">
                <a:solidFill>
                  <a:srgbClr val="222222"/>
                </a:solidFill>
              </a:rPr>
              <a:t>Monday, November 6th meeting in Keller 301, 4 to 5pm</a:t>
            </a:r>
            <a:endParaRPr sz="2000" dirty="0">
              <a:solidFill>
                <a:srgbClr val="222222"/>
              </a:solidFill>
            </a:endParaRPr>
          </a:p>
          <a:p>
            <a:pPr marL="5969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Char char="●"/>
            </a:pPr>
            <a:r>
              <a:rPr lang="en" sz="2000" dirty="0">
                <a:solidFill>
                  <a:srgbClr val="222222"/>
                </a:solidFill>
              </a:rPr>
              <a:t>First round of Math Off Tournament February 9th, 4 to 5pm</a:t>
            </a:r>
            <a:endParaRPr sz="20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22222"/>
                </a:solidFill>
              </a:rPr>
              <a:t>Available Positions</a:t>
            </a:r>
            <a:endParaRPr sz="2000" dirty="0">
              <a:solidFill>
                <a:srgbClr val="222222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2000"/>
              <a:buChar char="●"/>
            </a:pPr>
            <a:r>
              <a:rPr lang="en" sz="2000" dirty="0">
                <a:solidFill>
                  <a:srgbClr val="222222"/>
                </a:solidFill>
              </a:rPr>
              <a:t>Arts and games curator</a:t>
            </a:r>
            <a:endParaRPr sz="2000" dirty="0">
              <a:solidFill>
                <a:srgbClr val="222222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Char char="●"/>
            </a:pPr>
            <a:r>
              <a:rPr lang="en" sz="2000" dirty="0">
                <a:solidFill>
                  <a:srgbClr val="222222"/>
                </a:solidFill>
              </a:rPr>
              <a:t>Tre</a:t>
            </a:r>
            <a:r>
              <a:rPr lang="en-US" sz="2000" dirty="0" err="1">
                <a:solidFill>
                  <a:srgbClr val="222222"/>
                </a:solidFill>
              </a:rPr>
              <a:t>asurer</a:t>
            </a:r>
            <a:endParaRPr sz="2000" dirty="0">
              <a:solidFill>
                <a:srgbClr val="222222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14"/>
          <p:cNvSpPr txBox="1"/>
          <p:nvPr/>
        </p:nvSpPr>
        <p:spPr>
          <a:xfrm>
            <a:off x="533875" y="4622650"/>
            <a:ext cx="3737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us: mathclub@math.hawaii.edu</a:t>
            </a:r>
            <a:endParaRPr/>
          </a:p>
        </p:txBody>
      </p:sp>
      <p:sp>
        <p:nvSpPr>
          <p:cNvPr id="57" name="Google Shape;57;p14"/>
          <p:cNvSpPr txBox="1"/>
          <p:nvPr/>
        </p:nvSpPr>
        <p:spPr>
          <a:xfrm>
            <a:off x="4479325" y="4622650"/>
            <a:ext cx="445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out our instagram: @uhm.mathclub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00" y="145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 dirty="0"/>
              <a:t>Math Undergraduate </a:t>
            </a:r>
            <a:r>
              <a:rPr lang="en-US" sz="3220" dirty="0"/>
              <a:t>Lounge</a:t>
            </a:r>
            <a:endParaRPr sz="3220" dirty="0"/>
          </a:p>
        </p:txBody>
      </p:sp>
      <p:pic>
        <p:nvPicPr>
          <p:cNvPr id="63" name="Google Shape;6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1113" y="991703"/>
            <a:ext cx="5201777" cy="390130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7578525" y="4492800"/>
            <a:ext cx="144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(Keller 318)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455861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Math Club</vt:lpstr>
      <vt:lpstr>Math Undergraduate Lounge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Club</dc:title>
  <dc:creator>maedo</dc:creator>
  <cp:lastModifiedBy>maedo</cp:lastModifiedBy>
  <cp:revision>2</cp:revision>
  <dcterms:modified xsi:type="dcterms:W3CDTF">2023-11-01T22:30:50Z</dcterms:modified>
</cp:coreProperties>
</file>